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FF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0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edsovet.su/_load-files/load/33/75/5/f/2-page-0_300.jpg"/>
          <p:cNvPicPr>
            <a:picLocks noChangeAspect="1" noChangeArrowheads="1"/>
          </p:cNvPicPr>
          <p:nvPr/>
        </p:nvPicPr>
        <p:blipFill>
          <a:blip r:embed="rId2"/>
          <a:srcRect b="8311"/>
          <a:stretch>
            <a:fillRect/>
          </a:stretch>
        </p:blipFill>
        <p:spPr bwMode="auto">
          <a:xfrm>
            <a:off x="0" y="-17884"/>
            <a:ext cx="9167844" cy="687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3" y="2643182"/>
            <a:ext cx="6858048" cy="35394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КРУЖОК  </a:t>
            </a:r>
          </a:p>
          <a:p>
            <a:pPr algn="ctr"/>
            <a:r>
              <a:rPr lang="ru-RU" sz="4000" b="1" dirty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«ПОЭТИЧЕСКАЯ ГОСТИННАЯ»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Подготовительная группа «Бабочки»</a:t>
            </a:r>
          </a:p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Воспитатели: </a:t>
            </a:r>
            <a:r>
              <a:rPr lang="ru-RU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Демиденко</a:t>
            </a: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С.В.</a:t>
            </a:r>
          </a:p>
          <a:p>
            <a:pPr algn="ctr"/>
            <a:r>
              <a:rPr lang="ru-RU" sz="3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Павлова А.В.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мка прозрачная ос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7690"/>
            <a:ext cx="9144000" cy="683242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video-d229c8a7be041d95c2583248e2fa8d11-V">
            <a:hlinkClick r:id="" action="ppaction://media"/>
            <a:extLst>
              <a:ext uri="{FF2B5EF4-FFF2-40B4-BE49-F238E27FC236}">
                <a16:creationId xmlns:a16="http://schemas.microsoft.com/office/drawing/2014/main" id="{C7F2185E-1973-4E14-8B2B-6CBDA3ED435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2777225"/>
            <a:ext cx="5606901" cy="3154159"/>
          </a:xfrm>
        </p:spPr>
      </p:pic>
      <p:sp>
        <p:nvSpPr>
          <p:cNvPr id="9" name="Прямоугольник 8"/>
          <p:cNvSpPr/>
          <p:nvPr/>
        </p:nvSpPr>
        <p:spPr>
          <a:xfrm>
            <a:off x="500034" y="1857365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Птицы к югу полетели…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</Words>
  <Application>Microsoft Office PowerPoint</Application>
  <PresentationFormat>Экран (4:3)</PresentationFormat>
  <Paragraphs>7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Тема Office</vt:lpstr>
      <vt:lpstr>+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солоненко</cp:lastModifiedBy>
  <cp:revision>6</cp:revision>
  <dcterms:created xsi:type="dcterms:W3CDTF">2022-10-14T03:00:10Z</dcterms:created>
  <dcterms:modified xsi:type="dcterms:W3CDTF">2022-10-14T08:22:17Z</dcterms:modified>
</cp:coreProperties>
</file>