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31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0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9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6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4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9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0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5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9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2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1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C21B-7254-4B49-A76E-B24C08CCAFE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07215-AC9D-43D3-8E11-7CA116DA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муниципальное бюджетное дошкольное образование </a:t>
            </a:r>
            <a:br>
              <a:rPr lang="ru-RU" dirty="0"/>
            </a:br>
            <a:r>
              <a:rPr lang="ru-RU" dirty="0"/>
              <a:t>«Детский </a:t>
            </a:r>
            <a:r>
              <a:rPr lang="ru-RU"/>
              <a:t>сад №247»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309634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Автор: </a:t>
            </a:r>
            <a:r>
              <a:rPr lang="ru-RU" dirty="0" err="1">
                <a:solidFill>
                  <a:schemeClr val="tx1"/>
                </a:solidFill>
              </a:rPr>
              <a:t>Федюлина</a:t>
            </a:r>
            <a:r>
              <a:rPr lang="ru-RU" dirty="0">
                <a:solidFill>
                  <a:schemeClr val="tx1"/>
                </a:solidFill>
              </a:rPr>
              <a:t> Татьяна Владимировна, воспитатель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г. Красноярск, 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7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412776"/>
            <a:ext cx="504056" cy="43204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3635896" y="1556792"/>
            <a:ext cx="2160240" cy="122413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3218167" y="2843828"/>
            <a:ext cx="2448272" cy="136815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188640"/>
            <a:ext cx="54726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Путешествие в сказочный лес</a:t>
            </a:r>
          </a:p>
        </p:txBody>
      </p:sp>
    </p:spTree>
    <p:extLst>
      <p:ext uri="{BB962C8B-B14F-4D97-AF65-F5344CB8AC3E}">
        <p14:creationId xmlns:p14="http://schemas.microsoft.com/office/powerpoint/2010/main" val="17248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79" y="219885"/>
            <a:ext cx="4484779" cy="638402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55976" y="382458"/>
            <a:ext cx="3744416" cy="16063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Что растет на ели?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1358" y="2348879"/>
            <a:ext cx="1216319" cy="12255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596" y="4014943"/>
            <a:ext cx="13176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435" y="2325718"/>
            <a:ext cx="13176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432" y="4014941"/>
            <a:ext cx="13176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795" y="4314453"/>
            <a:ext cx="1174904" cy="723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1279" y="4135027"/>
            <a:ext cx="862092" cy="957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18017">
            <a:off x="6815695" y="2512748"/>
            <a:ext cx="881103" cy="908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62" y="2589075"/>
            <a:ext cx="987709" cy="7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98" y="236537"/>
            <a:ext cx="4486275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32496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2496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121" y="452318"/>
            <a:ext cx="38719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37128">
            <a:off x="6666447" y="2718901"/>
            <a:ext cx="800971" cy="82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773" y="2712987"/>
            <a:ext cx="987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624" y="4597895"/>
            <a:ext cx="11763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891" y="4395846"/>
            <a:ext cx="8651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7308">
            <a:off x="2169566" y="3861089"/>
            <a:ext cx="811709" cy="837151"/>
          </a:xfrm>
          <a:prstGeom prst="rect">
            <a:avLst/>
          </a:prstGeom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412541"/>
            <a:ext cx="11652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10" y="4957463"/>
            <a:ext cx="11652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196" y="717430"/>
            <a:ext cx="11652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конец 4">
            <a:hlinkClick r:id="rId13" action="ppaction://hlinksldjump" highlightClick="1"/>
          </p:cNvPr>
          <p:cNvSpPr/>
          <p:nvPr/>
        </p:nvSpPr>
        <p:spPr>
          <a:xfrm>
            <a:off x="7956376" y="6021288"/>
            <a:ext cx="720080" cy="598587"/>
          </a:xfrm>
          <a:prstGeom prst="actionButtonE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88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C -0.00208 0.06227 -0.00104 0.03102 -0.00642 0.07106 C -0.00729 0.07801 -0.0092 0.09097 -0.01284 0.09676 C -0.01458 0.09953 -0.01736 0.10092 -0.01944 0.10324 C -0.02117 0.10509 -0.02274 0.1074 -0.02413 0.10972 C -0.02534 0.1118 -0.02569 0.11481 -0.02742 0.1162 C -0.03038 0.11852 -0.03715 0.12037 -0.03715 0.12037 C -0.17812 0.11458 -0.1059 0.1162 -0.371 0.11828 C -0.38923 0.12037 -0.38281 0.12037 -0.39027 0.12037 L -0.52413 0.20856 L -0.63871 0.04514 " pathEditMode="relative" ptsTypes="ffffffffAAA"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332656"/>
            <a:ext cx="64807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Составь слово</a:t>
            </a:r>
          </a:p>
        </p:txBody>
      </p:sp>
      <p:sp>
        <p:nvSpPr>
          <p:cNvPr id="6" name="Овал 5"/>
          <p:cNvSpPr/>
          <p:nvPr/>
        </p:nvSpPr>
        <p:spPr>
          <a:xfrm>
            <a:off x="3421605" y="1556791"/>
            <a:ext cx="2520280" cy="2808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577" y="1907772"/>
            <a:ext cx="2042337" cy="21063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4669927"/>
            <a:ext cx="1008112" cy="10801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353" y="4647482"/>
            <a:ext cx="11096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038" y="4647481"/>
            <a:ext cx="11096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52465" y="4669928"/>
            <a:ext cx="1008112" cy="10801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061" y="4669928"/>
            <a:ext cx="11033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61355" y="2044005"/>
            <a:ext cx="63671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63305" y="2993353"/>
            <a:ext cx="57419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1446107"/>
            <a:ext cx="80502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446107"/>
            <a:ext cx="80502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Ш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1707" y="3552458"/>
            <a:ext cx="60465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6" name="Управляющая кнопка: в конец 15">
            <a:hlinkClick r:id="rId6" action="ppaction://hlinksldjump" highlightClick="1"/>
          </p:cNvPr>
          <p:cNvSpPr/>
          <p:nvPr/>
        </p:nvSpPr>
        <p:spPr>
          <a:xfrm>
            <a:off x="8450403" y="6237312"/>
            <a:ext cx="586093" cy="432048"/>
          </a:xfrm>
          <a:prstGeom prst="actionButtonE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174 0.2831 L -0.1941 0.31898 L -0.4717 0.38032 L -0.61094 0.26829 L -0.60955 0.48426 " pathEditMode="relative" rAng="0" ptsTypes="AAAA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56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413 -0.06898 L 0.11927 -0.04953 L 0.13055 0.4 " pathEditMode="relative" ptsTypes="AA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787 L 0.221 -0.03148 L 0.37725 -0.07222 L 0.56944 -0.06157 L 0.61458 0.07824 L 0.61302 0.27616 L 0.57274 0.35139 L 0.421 0.36204 L 0.41788 0.48472 " pathEditMode="relative" rAng="0" ptsTypes="AAAAAAA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787 L -0.18333 -0.01412 L -0.29809 0.11065 L -0.2967 0.25787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925 L 0.0033 0.32314 L 0.83073 0.32962 L 0.82916 0.16412 L 0.68229 0.17708 " pathEditMode="relative" rAng="0" ptsTypes="AAA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72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Использованные ресурсы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46329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</a:t>
            </a:r>
            <a:r>
              <a:rPr lang="en-US" sz="2800" dirty="0"/>
              <a:t> https://kimc.ms/prog_and_proj/professionalnyy-standart-pedagoga/shkola-it/poleznye-materialy.php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2. </a:t>
            </a:r>
            <a:r>
              <a:rPr lang="en-US" sz="2800" dirty="0"/>
              <a:t>http://u4isna5.ru/stati/5-internet/253-sozdanie-prezentacii</a:t>
            </a:r>
          </a:p>
          <a:p>
            <a:r>
              <a:rPr lang="ru-RU" sz="2800" dirty="0"/>
              <a:t>3. </a:t>
            </a:r>
            <a:r>
              <a:rPr lang="en-US" sz="2800" dirty="0"/>
              <a:t>http://pedsovet.su/powerpoint/</a:t>
            </a:r>
            <a:endParaRPr lang="ru-RU" sz="2800" dirty="0"/>
          </a:p>
          <a:p>
            <a:r>
              <a:rPr lang="en-US" sz="2800" dirty="0"/>
              <a:t>5670_kak_sdelat_triggery_v_prezentacii</a:t>
            </a:r>
          </a:p>
        </p:txBody>
      </p:sp>
    </p:spTree>
    <p:extLst>
      <p:ext uri="{BB962C8B-B14F-4D97-AF65-F5344CB8AC3E}">
        <p14:creationId xmlns:p14="http://schemas.microsoft.com/office/powerpoint/2010/main" val="66514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508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701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дошкольное образование  «Детский сад №247»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образование  «Детский сад №30»</dc:title>
  <dc:creator>Home</dc:creator>
  <cp:lastModifiedBy>RePack by Diakov</cp:lastModifiedBy>
  <cp:revision>31</cp:revision>
  <dcterms:created xsi:type="dcterms:W3CDTF">2018-02-20T01:30:49Z</dcterms:created>
  <dcterms:modified xsi:type="dcterms:W3CDTF">2020-11-20T04:34:03Z</dcterms:modified>
</cp:coreProperties>
</file>